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A4A3A4"/>
          </p15:clr>
        </p15:guide>
        <p15:guide id="2" pos="2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 pos="259"/>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387125"/>
            <a:ext cx="5608300" cy="4156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The learning experiences in this unit prepare students for the mastery of</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Performance Expectations</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LS4-4 </a:t>
            </a:r>
            <a:r>
              <a:rPr b="0" i="0" lang="en-US" sz="1200">
                <a:solidFill>
                  <a:schemeClr val="dk1"/>
                </a:solidFill>
                <a:latin typeface="Times New Roman"/>
                <a:ea typeface="Times New Roman"/>
                <a:cs typeface="Times New Roman"/>
                <a:sym typeface="Times New Roman"/>
              </a:rPr>
              <a:t>Construct an explanation based on evidence for how natural selection leads to adaptation of populations.</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LS4-5</a:t>
            </a:r>
            <a:r>
              <a:rPr b="0" i="0" lang="en-US" sz="1200">
                <a:solidFill>
                  <a:schemeClr val="dk1"/>
                </a:solidFill>
                <a:latin typeface="Times New Roman"/>
                <a:ea typeface="Times New Roman"/>
                <a:cs typeface="Times New Roman"/>
                <a:sym typeface="Times New Roman"/>
              </a:rPr>
              <a:t> Evaluate the evidence supporting claims that changes in environmental conditions may result in: (1) increases in the number of individuals of some species, (2) the emergence of new species over time, and (3) the extinction of other species.</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LS3-3</a:t>
            </a:r>
            <a:r>
              <a:rPr b="0" i="0" lang="en-US" sz="1200">
                <a:solidFill>
                  <a:schemeClr val="dk1"/>
                </a:solidFill>
                <a:latin typeface="Times New Roman"/>
                <a:ea typeface="Times New Roman"/>
                <a:cs typeface="Times New Roman"/>
                <a:sym typeface="Times New Roman"/>
              </a:rPr>
              <a:t> Apply concepts of statistics and probability to explain the variation and distribution of expressed traits in a population.</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LS4-3</a:t>
            </a:r>
            <a:r>
              <a:rPr b="0" i="0" lang="en-US" sz="1200">
                <a:solidFill>
                  <a:schemeClr val="dk1"/>
                </a:solidFill>
                <a:latin typeface="Times New Roman"/>
                <a:ea typeface="Times New Roman"/>
                <a:cs typeface="Times New Roman"/>
                <a:sym typeface="Times New Roman"/>
              </a:rPr>
              <a:t> Apply concepts of statistics and probability to support explanations that organisms with an advantageous heritable trait tend to increase in proportion to organisms lacking this trait.</a:t>
            </a:r>
            <a:endParaRPr/>
          </a:p>
          <a:p>
            <a:pPr indent="0" lvl="0" marL="0" rtl="0" algn="l">
              <a:spcBef>
                <a:spcPts val="360"/>
              </a:spcBef>
              <a:spcAft>
                <a:spcPts val="0"/>
              </a:spcAft>
              <a:buNone/>
            </a:pPr>
            <a:r>
              <a:rPr b="1" i="0" lang="en-US" sz="1200">
                <a:solidFill>
                  <a:schemeClr val="dk1"/>
                </a:solidFill>
                <a:latin typeface="Times New Roman"/>
                <a:ea typeface="Times New Roman"/>
                <a:cs typeface="Times New Roman"/>
                <a:sym typeface="Times New Roman"/>
              </a:rPr>
              <a:t>LS2-8</a:t>
            </a:r>
            <a:r>
              <a:rPr b="0" i="0" lang="en-US" sz="1200">
                <a:solidFill>
                  <a:schemeClr val="dk1"/>
                </a:solidFill>
                <a:latin typeface="Times New Roman"/>
                <a:ea typeface="Times New Roman"/>
                <a:cs typeface="Times New Roman"/>
                <a:sym typeface="Times New Roman"/>
              </a:rPr>
              <a:t> Evaluate the evidence for the role of group behavior on individual and species’ chances to survive and reproduce.</a:t>
            </a:r>
            <a:endParaRPr/>
          </a:p>
        </p:txBody>
      </p:sp>
      <p:sp>
        <p:nvSpPr>
          <p:cNvPr id="111" name="Google Shape;111;p3: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2" name="Google Shape;112;p3: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18" name="Google Shape;118;p4: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19" name="Google Shape;119;p4: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5: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30" name="Google Shape;130;p5: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31" name="Google Shape;131;p5: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6: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rtl="0" algn="l">
              <a:spcBef>
                <a:spcPts val="0"/>
              </a:spcBef>
              <a:spcAft>
                <a:spcPts val="0"/>
              </a:spcAft>
              <a:buNone/>
            </a:pPr>
            <a:r>
              <a:t/>
            </a:r>
            <a:endParaRPr/>
          </a:p>
        </p:txBody>
      </p:sp>
      <p:sp>
        <p:nvSpPr>
          <p:cNvPr id="143" name="Google Shape;143;p6: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44" name="Google Shape;144;p6: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7: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p:txBody>
      </p:sp>
      <p:sp>
        <p:nvSpPr>
          <p:cNvPr id="154" name="Google Shape;154;p7: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55" name="Google Shape;155;p7: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1196975" y="695325"/>
            <a:ext cx="4616450" cy="34623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8:notes"/>
          <p:cNvSpPr txBox="1"/>
          <p:nvPr>
            <p:ph idx="1" type="body"/>
          </p:nvPr>
        </p:nvSpPr>
        <p:spPr>
          <a:xfrm>
            <a:off x="933451" y="4387771"/>
            <a:ext cx="5143500" cy="4154341"/>
          </a:xfrm>
          <a:prstGeom prst="rect">
            <a:avLst/>
          </a:prstGeom>
          <a:noFill/>
          <a:ln>
            <a:noFill/>
          </a:ln>
        </p:spPr>
        <p:txBody>
          <a:bodyPr anchorCtr="0" anchor="t" bIns="46825" lIns="93675" spcFirstLastPara="1" rIns="93675" wrap="square" tIns="46825">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200"/>
              <a:buFont typeface="Times New Roman"/>
              <a:buNone/>
            </a:pPr>
            <a:r>
              <a:t/>
            </a:r>
            <a:endParaRPr b="0" i="0" sz="12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b="0" i="0" sz="1200">
              <a:solidFill>
                <a:schemeClr val="dk1"/>
              </a:solidFill>
              <a:latin typeface="Times New Roman"/>
              <a:ea typeface="Times New Roman"/>
              <a:cs typeface="Times New Roman"/>
              <a:sym typeface="Times New Roman"/>
            </a:endParaRPr>
          </a:p>
        </p:txBody>
      </p:sp>
      <p:sp>
        <p:nvSpPr>
          <p:cNvPr id="165" name="Google Shape;165;p8:notes"/>
          <p:cNvSpPr txBox="1"/>
          <p:nvPr>
            <p:ph idx="10" type="dt"/>
          </p:nvPr>
        </p:nvSpPr>
        <p:spPr>
          <a:xfrm>
            <a:off x="3971929" y="1"/>
            <a:ext cx="3038475" cy="460542"/>
          </a:xfrm>
          <a:prstGeom prst="rect">
            <a:avLst/>
          </a:prstGeom>
          <a:noFill/>
          <a:ln>
            <a:noFill/>
          </a:ln>
        </p:spPr>
        <p:txBody>
          <a:bodyPr anchorCtr="0" anchor="t" bIns="46825" lIns="93675" spcFirstLastPara="1" rIns="93675" wrap="square" tIns="46825">
            <a:noAutofit/>
          </a:bodyPr>
          <a:lstStyle/>
          <a:p>
            <a:pPr indent="0" lvl="0" marL="0" rtl="0" algn="r">
              <a:spcBef>
                <a:spcPts val="0"/>
              </a:spcBef>
              <a:spcAft>
                <a:spcPts val="0"/>
              </a:spcAft>
              <a:buNone/>
            </a:pPr>
            <a:r>
              <a:rPr lang="en-US"/>
              <a:t>9/23/20</a:t>
            </a:r>
            <a:endParaRPr/>
          </a:p>
        </p:txBody>
      </p:sp>
      <p:sp>
        <p:nvSpPr>
          <p:cNvPr id="166" name="Google Shape;166;p8:notes"/>
          <p:cNvSpPr txBox="1"/>
          <p:nvPr>
            <p:ph idx="12" type="sldNum"/>
          </p:nvPr>
        </p:nvSpPr>
        <p:spPr>
          <a:xfrm>
            <a:off x="3971929" y="8775536"/>
            <a:ext cx="3038475" cy="460542"/>
          </a:xfrm>
          <a:prstGeom prst="rect">
            <a:avLst/>
          </a:prstGeom>
          <a:noFill/>
          <a:ln>
            <a:noFill/>
          </a:ln>
        </p:spPr>
        <p:txBody>
          <a:bodyPr anchorCtr="0" anchor="b" bIns="46825" lIns="93675" spcFirstLastPara="1" rIns="93675" wrap="square" tIns="468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701025" y="4387125"/>
            <a:ext cx="5608300" cy="4156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1168625" y="692700"/>
            <a:ext cx="4673825" cy="3463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00"/>
              <a:buFont typeface="Cambria"/>
              <a:buNone/>
              <a:defRPr>
                <a:solidFill>
                  <a:srgbClr val="F2A900"/>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a:lvl1pPr>
            <a:lvl2pPr indent="-342900" lvl="1" marL="914400" algn="l">
              <a:spcBef>
                <a:spcPts val="0"/>
              </a:spcBef>
              <a:spcAft>
                <a:spcPts val="0"/>
              </a:spcAft>
              <a:buClr>
                <a:schemeClr val="dk1"/>
              </a:buClr>
              <a:buSzPts val="1800"/>
              <a:buChar char="–"/>
              <a:defRPr/>
            </a:lvl2pPr>
            <a:lvl3pPr indent="-342900" lvl="2" marL="1371600" algn="l">
              <a:spcBef>
                <a:spcPts val="0"/>
              </a:spcBef>
              <a:spcAft>
                <a:spcPts val="0"/>
              </a:spcAft>
              <a:buClr>
                <a:schemeClr val="dk1"/>
              </a:buClr>
              <a:buSzPts val="1800"/>
              <a:buChar char="•"/>
              <a:defRPr/>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 name="Google Shape;15;p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Golden" showMasterSp="0">
  <p:cSld name="1_Divider Golden">
    <p:spTree>
      <p:nvGrpSpPr>
        <p:cNvPr id="72" name="Shape 72"/>
        <p:cNvGrpSpPr/>
        <p:nvPr/>
      </p:nvGrpSpPr>
      <p:grpSpPr>
        <a:xfrm>
          <a:off x="0" y="0"/>
          <a:ext cx="0" cy="0"/>
          <a:chOff x="0" y="0"/>
          <a:chExt cx="0" cy="0"/>
        </a:xfrm>
      </p:grpSpPr>
      <p:sp>
        <p:nvSpPr>
          <p:cNvPr id="73" name="Google Shape;73;p12"/>
          <p:cNvSpPr/>
          <p:nvPr/>
        </p:nvSpPr>
        <p:spPr>
          <a:xfrm>
            <a:off x="203505" y="216029"/>
            <a:ext cx="8736990" cy="64259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74" name="Google Shape;74;p12"/>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rinter-friendly" showMasterSp="0">
  <p:cSld name="Divider printer-friendly">
    <p:spTree>
      <p:nvGrpSpPr>
        <p:cNvPr id="76" name="Shape 76"/>
        <p:cNvGrpSpPr/>
        <p:nvPr/>
      </p:nvGrpSpPr>
      <p:grpSpPr>
        <a:xfrm>
          <a:off x="0" y="0"/>
          <a:ext cx="0" cy="0"/>
          <a:chOff x="0" y="0"/>
          <a:chExt cx="0" cy="0"/>
        </a:xfrm>
      </p:grpSpPr>
      <p:sp>
        <p:nvSpPr>
          <p:cNvPr id="77" name="Google Shape;77;p13"/>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78" name="Google Shape;78;p13"/>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Dark Background" showMasterSp="0">
  <p:cSld name="1_Divider Dark Background">
    <p:bg>
      <p:bgPr>
        <a:solidFill>
          <a:schemeClr val="dk1"/>
        </a:solidFill>
      </p:bgPr>
    </p:bg>
    <p:spTree>
      <p:nvGrpSpPr>
        <p:cNvPr id="80" name="Shape 80"/>
        <p:cNvGrpSpPr/>
        <p:nvPr/>
      </p:nvGrpSpPr>
      <p:grpSpPr>
        <a:xfrm>
          <a:off x="0" y="0"/>
          <a:ext cx="0" cy="0"/>
          <a:chOff x="0" y="0"/>
          <a:chExt cx="0" cy="0"/>
        </a:xfrm>
      </p:grpSpPr>
      <p:sp>
        <p:nvSpPr>
          <p:cNvPr id="81" name="Google Shape;81;p14"/>
          <p:cNvSpPr/>
          <p:nvPr/>
        </p:nvSpPr>
        <p:spPr>
          <a:xfrm>
            <a:off x="254306" y="260482"/>
            <a:ext cx="8645548" cy="6325353"/>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82" name="Google Shape;82;p1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80"/>
              <a:buNone/>
              <a:defRPr b="1" sz="2400">
                <a:solidFill>
                  <a:schemeClr val="dk2"/>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showMasterSp="0">
  <p:cSld name="Divider Purple">
    <p:spTree>
      <p:nvGrpSpPr>
        <p:cNvPr id="84" name="Shape 84"/>
        <p:cNvGrpSpPr/>
        <p:nvPr/>
      </p:nvGrpSpPr>
      <p:grpSpPr>
        <a:xfrm>
          <a:off x="0" y="0"/>
          <a:ext cx="0" cy="0"/>
          <a:chOff x="0" y="0"/>
          <a:chExt cx="0" cy="0"/>
        </a:xfrm>
      </p:grpSpPr>
      <p:sp>
        <p:nvSpPr>
          <p:cNvPr id="85" name="Google Shape;85;p15"/>
          <p:cNvSpPr/>
          <p:nvPr/>
        </p:nvSpPr>
        <p:spPr>
          <a:xfrm>
            <a:off x="203505" y="216029"/>
            <a:ext cx="8736990" cy="64259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86" name="Google Shape;86;p1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uschia" showMasterSp="0">
  <p:cSld name="Divider Fuschia">
    <p:spTree>
      <p:nvGrpSpPr>
        <p:cNvPr id="88" name="Shape 88"/>
        <p:cNvGrpSpPr/>
        <p:nvPr/>
      </p:nvGrpSpPr>
      <p:grpSpPr>
        <a:xfrm>
          <a:off x="0" y="0"/>
          <a:ext cx="0" cy="0"/>
          <a:chOff x="0" y="0"/>
          <a:chExt cx="0" cy="0"/>
        </a:xfrm>
      </p:grpSpPr>
      <p:sp>
        <p:nvSpPr>
          <p:cNvPr id="89" name="Google Shape;89;p16"/>
          <p:cNvSpPr/>
          <p:nvPr/>
        </p:nvSpPr>
        <p:spPr>
          <a:xfrm>
            <a:off x="203505" y="216029"/>
            <a:ext cx="8736990" cy="6425943"/>
          </a:xfrm>
          <a:prstGeom prst="rect">
            <a:avLst/>
          </a:prstGeom>
          <a:solidFill>
            <a:srgbClr val="CE3D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0" name="Google Shape;90;p1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6"/>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showMasterSp="0">
  <p:cSld name="Divider Blue">
    <p:spTree>
      <p:nvGrpSpPr>
        <p:cNvPr id="92" name="Shape 92"/>
        <p:cNvGrpSpPr/>
        <p:nvPr/>
      </p:nvGrpSpPr>
      <p:grpSpPr>
        <a:xfrm>
          <a:off x="0" y="0"/>
          <a:ext cx="0" cy="0"/>
          <a:chOff x="0" y="0"/>
          <a:chExt cx="0" cy="0"/>
        </a:xfrm>
      </p:grpSpPr>
      <p:sp>
        <p:nvSpPr>
          <p:cNvPr id="93" name="Google Shape;93;p17"/>
          <p:cNvSpPr/>
          <p:nvPr/>
        </p:nvSpPr>
        <p:spPr>
          <a:xfrm>
            <a:off x="203505" y="216029"/>
            <a:ext cx="8736990" cy="642594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4" name="Google Shape;94;p17"/>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showMasterSp="0">
  <p:cSld name="Divider Red">
    <p:spTree>
      <p:nvGrpSpPr>
        <p:cNvPr id="96" name="Shape 96"/>
        <p:cNvGrpSpPr/>
        <p:nvPr/>
      </p:nvGrpSpPr>
      <p:grpSpPr>
        <a:xfrm>
          <a:off x="0" y="0"/>
          <a:ext cx="0" cy="0"/>
          <a:chOff x="0" y="0"/>
          <a:chExt cx="0" cy="0"/>
        </a:xfrm>
      </p:grpSpPr>
      <p:sp>
        <p:nvSpPr>
          <p:cNvPr id="97" name="Google Shape;97;p18"/>
          <p:cNvSpPr/>
          <p:nvPr/>
        </p:nvSpPr>
        <p:spPr>
          <a:xfrm>
            <a:off x="203505" y="216029"/>
            <a:ext cx="8736990" cy="642594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98" name="Google Shape;98;p18"/>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8"/>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Green" showMasterSp="0">
  <p:cSld name="Divider Yellow Green">
    <p:spTree>
      <p:nvGrpSpPr>
        <p:cNvPr id="100" name="Shape 100"/>
        <p:cNvGrpSpPr/>
        <p:nvPr/>
      </p:nvGrpSpPr>
      <p:grpSpPr>
        <a:xfrm>
          <a:off x="0" y="0"/>
          <a:ext cx="0" cy="0"/>
          <a:chOff x="0" y="0"/>
          <a:chExt cx="0" cy="0"/>
        </a:xfrm>
      </p:grpSpPr>
      <p:sp>
        <p:nvSpPr>
          <p:cNvPr id="101" name="Google Shape;101;p19"/>
          <p:cNvSpPr/>
          <p:nvPr/>
        </p:nvSpPr>
        <p:spPr>
          <a:xfrm>
            <a:off x="203505" y="216029"/>
            <a:ext cx="8736990" cy="642594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2" name="Google Shape;102;p19"/>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ink" showMasterSp="0">
  <p:cSld name="Divider Pink">
    <p:spTree>
      <p:nvGrpSpPr>
        <p:cNvPr id="104" name="Shape 104"/>
        <p:cNvGrpSpPr/>
        <p:nvPr/>
      </p:nvGrpSpPr>
      <p:grpSpPr>
        <a:xfrm>
          <a:off x="0" y="0"/>
          <a:ext cx="0" cy="0"/>
          <a:chOff x="0" y="0"/>
          <a:chExt cx="0" cy="0"/>
        </a:xfrm>
      </p:grpSpPr>
      <p:sp>
        <p:nvSpPr>
          <p:cNvPr id="105" name="Google Shape;105;p20"/>
          <p:cNvSpPr/>
          <p:nvPr/>
        </p:nvSpPr>
        <p:spPr>
          <a:xfrm>
            <a:off x="203505" y="216029"/>
            <a:ext cx="8736990" cy="64259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E3D95"/>
              </a:solidFill>
              <a:latin typeface="Times New Roman"/>
              <a:ea typeface="Times New Roman"/>
              <a:cs typeface="Times New Roman"/>
              <a:sym typeface="Times New Roman"/>
            </a:endParaRPr>
          </a:p>
        </p:txBody>
      </p:sp>
      <p:sp>
        <p:nvSpPr>
          <p:cNvPr id="106" name="Google Shape;106;p20"/>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subTitle"/>
          </p:nvPr>
        </p:nvSpPr>
        <p:spPr>
          <a:xfrm>
            <a:off x="701675" y="2302948"/>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grpSp>
        <p:nvGrpSpPr>
          <p:cNvPr id="17" name="Google Shape;17;p3"/>
          <p:cNvGrpSpPr/>
          <p:nvPr/>
        </p:nvGrpSpPr>
        <p:grpSpPr>
          <a:xfrm>
            <a:off x="457200" y="442000"/>
            <a:ext cx="8235757" cy="5504790"/>
            <a:chOff x="457200" y="442000"/>
            <a:chExt cx="8235757" cy="5504790"/>
          </a:xfrm>
        </p:grpSpPr>
        <p:sp>
          <p:nvSpPr>
            <p:cNvPr id="18" name="Google Shape;18;p3"/>
            <p:cNvSpPr/>
            <p:nvPr/>
          </p:nvSpPr>
          <p:spPr>
            <a:xfrm>
              <a:off x="457200" y="1603390"/>
              <a:ext cx="7251192" cy="4343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19" name="Google Shape;19;p3"/>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0" name="Google Shape;20;p3"/>
          <p:cNvSpPr txBox="1"/>
          <p:nvPr>
            <p:ph type="ctrTitle"/>
          </p:nvPr>
        </p:nvSpPr>
        <p:spPr>
          <a:xfrm>
            <a:off x="706001" y="1662793"/>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706001" y="2305216"/>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2" name="Google Shape;22;p3"/>
          <p:cNvSpPr txBox="1"/>
          <p:nvPr>
            <p:ph idx="2" type="body"/>
          </p:nvPr>
        </p:nvSpPr>
        <p:spPr>
          <a:xfrm>
            <a:off x="706001"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rinter-friendly" showMasterSp="0">
  <p:cSld name="Title Slide printer-friendly">
    <p:spTree>
      <p:nvGrpSpPr>
        <p:cNvPr id="23" name="Shape 23"/>
        <p:cNvGrpSpPr/>
        <p:nvPr/>
      </p:nvGrpSpPr>
      <p:grpSpPr>
        <a:xfrm>
          <a:off x="0" y="0"/>
          <a:ext cx="0" cy="0"/>
          <a:chOff x="0" y="0"/>
          <a:chExt cx="0" cy="0"/>
        </a:xfrm>
      </p:grpSpPr>
      <p:grpSp>
        <p:nvGrpSpPr>
          <p:cNvPr id="24" name="Google Shape;24;p4"/>
          <p:cNvGrpSpPr/>
          <p:nvPr/>
        </p:nvGrpSpPr>
        <p:grpSpPr>
          <a:xfrm>
            <a:off x="500784" y="442000"/>
            <a:ext cx="8192173" cy="5456923"/>
            <a:chOff x="500784" y="442000"/>
            <a:chExt cx="8192173" cy="5456923"/>
          </a:xfrm>
        </p:grpSpPr>
        <p:sp>
          <p:nvSpPr>
            <p:cNvPr id="25" name="Google Shape;25;p4"/>
            <p:cNvSpPr/>
            <p:nvPr/>
          </p:nvSpPr>
          <p:spPr>
            <a:xfrm>
              <a:off x="500784" y="1646968"/>
              <a:ext cx="7150604" cy="4251955"/>
            </a:xfrm>
            <a:prstGeom prst="rect">
              <a:avLst/>
            </a:prstGeom>
            <a:noFill/>
            <a:ln cap="flat" cmpd="sng" w="1016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26" name="Google Shape;26;p4"/>
            <p:cNvPicPr preferRelativeResize="0"/>
            <p:nvPr/>
          </p:nvPicPr>
          <p:blipFill rotWithShape="1">
            <a:blip r:embed="rId2">
              <a:alphaModFix/>
            </a:blip>
            <a:srcRect b="0" l="0" r="0" t="0"/>
            <a:stretch/>
          </p:blipFill>
          <p:spPr>
            <a:xfrm>
              <a:off x="7042912" y="442000"/>
              <a:ext cx="1650045" cy="1039328"/>
            </a:xfrm>
            <a:prstGeom prst="rect">
              <a:avLst/>
            </a:prstGeom>
            <a:noFill/>
            <a:ln>
              <a:noFill/>
            </a:ln>
          </p:spPr>
        </p:pic>
      </p:grpSp>
      <p:sp>
        <p:nvSpPr>
          <p:cNvPr id="27" name="Google Shape;27;p4"/>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4000"/>
              <a:buFont typeface="Calibri"/>
              <a:buNone/>
              <a:defRPr b="1"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subTitle"/>
          </p:nvPr>
        </p:nvSpPr>
        <p:spPr>
          <a:xfrm>
            <a:off x="701675" y="2305339"/>
            <a:ext cx="6400800" cy="1593273"/>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2A900"/>
              </a:buClr>
              <a:buSzPts val="2880"/>
              <a:buNone/>
              <a:defRPr b="1" sz="2400">
                <a:solidFill>
                  <a:srgbClr val="F2A900"/>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29" name="Google Shape;29;p4"/>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 Image" showMasterSp="0">
  <p:cSld name="Title Slide w Image">
    <p:spTree>
      <p:nvGrpSpPr>
        <p:cNvPr id="30" name="Shape 30"/>
        <p:cNvGrpSpPr/>
        <p:nvPr/>
      </p:nvGrpSpPr>
      <p:grpSpPr>
        <a:xfrm>
          <a:off x="0" y="0"/>
          <a:ext cx="0" cy="0"/>
          <a:chOff x="0" y="0"/>
          <a:chExt cx="0" cy="0"/>
        </a:xfrm>
      </p:grpSpPr>
      <p:pic>
        <p:nvPicPr>
          <p:cNvPr descr="A5H77N.jpg" id="31" name="Google Shape;31;p5"/>
          <p:cNvPicPr preferRelativeResize="0"/>
          <p:nvPr/>
        </p:nvPicPr>
        <p:blipFill rotWithShape="1">
          <a:blip r:embed="rId2">
            <a:alphaModFix/>
          </a:blip>
          <a:srcRect b="0" l="0" r="0" t="0"/>
          <a:stretch/>
        </p:blipFill>
        <p:spPr>
          <a:xfrm>
            <a:off x="477352" y="1621329"/>
            <a:ext cx="7232339" cy="4305531"/>
          </a:xfrm>
          <a:prstGeom prst="rect">
            <a:avLst/>
          </a:prstGeom>
          <a:noFill/>
          <a:ln>
            <a:noFill/>
          </a:ln>
        </p:spPr>
      </p:pic>
      <p:pic>
        <p:nvPicPr>
          <p:cNvPr descr="HMH_vertical logo.png" id="32" name="Google Shape;32;p5"/>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sp>
        <p:nvSpPr>
          <p:cNvPr id="33" name="Google Shape;33;p5"/>
          <p:cNvSpPr txBox="1"/>
          <p:nvPr>
            <p:ph idx="1"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5"/>
          <p:cNvSpPr txBox="1"/>
          <p:nvPr/>
        </p:nvSpPr>
        <p:spPr>
          <a:xfrm>
            <a:off x="8250090" y="229688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54585A"/>
              </a:solidFill>
              <a:latin typeface="Arial"/>
              <a:ea typeface="Arial"/>
              <a:cs typeface="Arial"/>
              <a:sym typeface="Arial"/>
            </a:endParaRPr>
          </a:p>
        </p:txBody>
      </p:sp>
      <p:sp>
        <p:nvSpPr>
          <p:cNvPr id="35" name="Google Shape;35;p5"/>
          <p:cNvSpPr/>
          <p:nvPr/>
        </p:nvSpPr>
        <p:spPr>
          <a:xfrm>
            <a:off x="111126" y="1754187"/>
            <a:ext cx="7143749" cy="2913061"/>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36" name="Google Shape;36;p5"/>
          <p:cNvSpPr txBox="1"/>
          <p:nvPr/>
        </p:nvSpPr>
        <p:spPr>
          <a:xfrm>
            <a:off x="730190" y="4435419"/>
            <a:ext cx="4704386" cy="2157599"/>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
        <p:nvSpPr>
          <p:cNvPr id="37" name="Google Shape;37;p5"/>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2"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ransparent" showMasterSp="0">
  <p:cSld name="Title Slide Transparent">
    <p:spTree>
      <p:nvGrpSpPr>
        <p:cNvPr id="39" name="Shape 39"/>
        <p:cNvGrpSpPr/>
        <p:nvPr/>
      </p:nvGrpSpPr>
      <p:grpSpPr>
        <a:xfrm>
          <a:off x="0" y="0"/>
          <a:ext cx="0" cy="0"/>
          <a:chOff x="0" y="0"/>
          <a:chExt cx="0" cy="0"/>
        </a:xfrm>
      </p:grpSpPr>
      <p:pic>
        <p:nvPicPr>
          <p:cNvPr descr="tree copy.jpg" id="40" name="Google Shape;40;p6"/>
          <p:cNvPicPr preferRelativeResize="0"/>
          <p:nvPr/>
        </p:nvPicPr>
        <p:blipFill rotWithShape="1">
          <a:blip r:embed="rId2">
            <a:alphaModFix/>
          </a:blip>
          <a:srcRect b="0" l="0" r="0" t="0"/>
          <a:stretch/>
        </p:blipFill>
        <p:spPr>
          <a:xfrm>
            <a:off x="0" y="853431"/>
            <a:ext cx="7302500" cy="6004569"/>
          </a:xfrm>
          <a:prstGeom prst="rect">
            <a:avLst/>
          </a:prstGeom>
          <a:noFill/>
          <a:ln>
            <a:noFill/>
          </a:ln>
        </p:spPr>
      </p:pic>
      <p:grpSp>
        <p:nvGrpSpPr>
          <p:cNvPr id="41" name="Google Shape;41;p6"/>
          <p:cNvGrpSpPr/>
          <p:nvPr/>
        </p:nvGrpSpPr>
        <p:grpSpPr>
          <a:xfrm>
            <a:off x="457200" y="442000"/>
            <a:ext cx="8235757" cy="5504790"/>
            <a:chOff x="457200" y="442000"/>
            <a:chExt cx="8235757" cy="5504790"/>
          </a:xfrm>
        </p:grpSpPr>
        <p:sp>
          <p:nvSpPr>
            <p:cNvPr id="42" name="Google Shape;42;p6"/>
            <p:cNvSpPr/>
            <p:nvPr/>
          </p:nvSpPr>
          <p:spPr>
            <a:xfrm>
              <a:off x="457200" y="1603390"/>
              <a:ext cx="7251192" cy="4343400"/>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descr="HMH_vertical logo.png" id="43" name="Google Shape;43;p6"/>
            <p:cNvPicPr preferRelativeResize="0"/>
            <p:nvPr/>
          </p:nvPicPr>
          <p:blipFill rotWithShape="1">
            <a:blip r:embed="rId3">
              <a:alphaModFix/>
            </a:blip>
            <a:srcRect b="0" l="0" r="0" t="0"/>
            <a:stretch/>
          </p:blipFill>
          <p:spPr>
            <a:xfrm>
              <a:off x="7042912" y="442000"/>
              <a:ext cx="1650045" cy="1039328"/>
            </a:xfrm>
            <a:prstGeom prst="rect">
              <a:avLst/>
            </a:prstGeom>
            <a:noFill/>
            <a:ln>
              <a:noFill/>
            </a:ln>
          </p:spPr>
        </p:pic>
      </p:grpSp>
      <p:sp>
        <p:nvSpPr>
          <p:cNvPr id="44" name="Google Shape;44;p6"/>
          <p:cNvSpPr txBox="1"/>
          <p:nvPr>
            <p:ph type="ctrTitle"/>
          </p:nvPr>
        </p:nvSpPr>
        <p:spPr>
          <a:xfrm>
            <a:off x="701675" y="1660525"/>
            <a:ext cx="6400022" cy="73459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4000"/>
              <a:buFont typeface="Calibri"/>
              <a:buNone/>
              <a:defRPr b="1"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subTitle"/>
          </p:nvPr>
        </p:nvSpPr>
        <p:spPr>
          <a:xfrm>
            <a:off x="701675" y="2301875"/>
            <a:ext cx="6400800" cy="175260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rgbClr val="FFFFFF"/>
              </a:buClr>
              <a:buSzPts val="2880"/>
              <a:buNone/>
              <a:defRPr b="1" sz="2400">
                <a:solidFill>
                  <a:srgbClr val="FFFFFF"/>
                </a:solidFill>
              </a:defRPr>
            </a:lvl1pPr>
            <a:lvl2pPr lvl="1" algn="ctr">
              <a:spcBef>
                <a:spcPts val="0"/>
              </a:spcBef>
              <a:spcAft>
                <a:spcPts val="0"/>
              </a:spcAft>
              <a:buClr>
                <a:srgbClr val="979899"/>
              </a:buClr>
              <a:buSzPts val="2000"/>
              <a:buNone/>
              <a:defRPr>
                <a:solidFill>
                  <a:srgbClr val="979899"/>
                </a:solidFill>
              </a:defRPr>
            </a:lvl2pPr>
            <a:lvl3pPr lvl="2" algn="ctr">
              <a:spcBef>
                <a:spcPts val="0"/>
              </a:spcBef>
              <a:spcAft>
                <a:spcPts val="0"/>
              </a:spcAft>
              <a:buClr>
                <a:srgbClr val="979899"/>
              </a:buClr>
              <a:buSzPts val="2000"/>
              <a:buNone/>
              <a:defRPr>
                <a:solidFill>
                  <a:srgbClr val="979899"/>
                </a:solidFill>
              </a:defRPr>
            </a:lvl3pPr>
            <a:lvl4pPr lvl="3" algn="ctr">
              <a:spcBef>
                <a:spcPts val="0"/>
              </a:spcBef>
              <a:spcAft>
                <a:spcPts val="0"/>
              </a:spcAft>
              <a:buClr>
                <a:srgbClr val="979899"/>
              </a:buClr>
              <a:buSzPts val="2000"/>
              <a:buNone/>
              <a:defRPr>
                <a:solidFill>
                  <a:srgbClr val="979899"/>
                </a:solidFill>
              </a:defRPr>
            </a:lvl4pPr>
            <a:lvl5pPr lvl="4" algn="ctr">
              <a:spcBef>
                <a:spcPts val="0"/>
              </a:spcBef>
              <a:spcAft>
                <a:spcPts val="0"/>
              </a:spcAft>
              <a:buClr>
                <a:srgbClr val="979899"/>
              </a:buClr>
              <a:buSzPts val="2000"/>
              <a:buNone/>
              <a:defRPr>
                <a:solidFill>
                  <a:srgbClr val="979899"/>
                </a:solidFill>
              </a:defRPr>
            </a:lvl5pPr>
            <a:lvl6pPr lvl="5" algn="ctr">
              <a:spcBef>
                <a:spcPts val="400"/>
              </a:spcBef>
              <a:spcAft>
                <a:spcPts val="0"/>
              </a:spcAft>
              <a:buClr>
                <a:srgbClr val="979899"/>
              </a:buClr>
              <a:buSzPts val="2000"/>
              <a:buNone/>
              <a:defRPr>
                <a:solidFill>
                  <a:srgbClr val="979899"/>
                </a:solidFill>
              </a:defRPr>
            </a:lvl6pPr>
            <a:lvl7pPr lvl="6" algn="ctr">
              <a:spcBef>
                <a:spcPts val="400"/>
              </a:spcBef>
              <a:spcAft>
                <a:spcPts val="0"/>
              </a:spcAft>
              <a:buClr>
                <a:srgbClr val="979899"/>
              </a:buClr>
              <a:buSzPts val="2000"/>
              <a:buNone/>
              <a:defRPr>
                <a:solidFill>
                  <a:srgbClr val="979899"/>
                </a:solidFill>
              </a:defRPr>
            </a:lvl7pPr>
            <a:lvl8pPr lvl="7" algn="ctr">
              <a:spcBef>
                <a:spcPts val="400"/>
              </a:spcBef>
              <a:spcAft>
                <a:spcPts val="0"/>
              </a:spcAft>
              <a:buClr>
                <a:srgbClr val="979899"/>
              </a:buClr>
              <a:buSzPts val="2000"/>
              <a:buNone/>
              <a:defRPr>
                <a:solidFill>
                  <a:srgbClr val="979899"/>
                </a:solidFill>
              </a:defRPr>
            </a:lvl8pPr>
            <a:lvl9pPr lvl="8" algn="ctr">
              <a:spcBef>
                <a:spcPts val="400"/>
              </a:spcBef>
              <a:spcAft>
                <a:spcPts val="0"/>
              </a:spcAft>
              <a:buClr>
                <a:srgbClr val="979899"/>
              </a:buClr>
              <a:buSzPts val="2000"/>
              <a:buNone/>
              <a:defRPr>
                <a:solidFill>
                  <a:srgbClr val="979899"/>
                </a:solidFill>
              </a:defRPr>
            </a:lvl9pPr>
          </a:lstStyle>
          <a:p/>
        </p:txBody>
      </p:sp>
      <p:sp>
        <p:nvSpPr>
          <p:cNvPr id="46" name="Google Shape;46;p6"/>
          <p:cNvSpPr txBox="1"/>
          <p:nvPr>
            <p:ph idx="2" type="body"/>
          </p:nvPr>
        </p:nvSpPr>
        <p:spPr>
          <a:xfrm>
            <a:off x="701675" y="932464"/>
            <a:ext cx="3675499" cy="597725"/>
          </a:xfrm>
          <a:prstGeom prst="rect">
            <a:avLst/>
          </a:prstGeom>
          <a:noFill/>
          <a:ln>
            <a:noFill/>
          </a:ln>
        </p:spPr>
        <p:txBody>
          <a:bodyPr anchorCtr="0" anchor="b" bIns="45700" lIns="0" spcFirstLastPara="1" rIns="0" wrap="square" tIns="45700">
            <a:noAutofit/>
          </a:bodyPr>
          <a:lstStyle>
            <a:lvl1pPr indent="-228600" lvl="0" marL="457200" algn="l">
              <a:spcBef>
                <a:spcPts val="600"/>
              </a:spcBef>
              <a:spcAft>
                <a:spcPts val="0"/>
              </a:spcAft>
              <a:buClr>
                <a:srgbClr val="54585A"/>
              </a:buClr>
              <a:buSzPts val="1680"/>
              <a:buNone/>
              <a:defRPr b="1" sz="1400">
                <a:solidFill>
                  <a:srgbClr val="54585A"/>
                </a:solidFill>
              </a:defRPr>
            </a:lvl1pPr>
            <a:lvl2pPr indent="-228600" lvl="1" marL="914400" algn="l">
              <a:spcBef>
                <a:spcPts val="0"/>
              </a:spcBef>
              <a:spcAft>
                <a:spcPts val="0"/>
              </a:spcAft>
              <a:buClr>
                <a:srgbClr val="54585A"/>
              </a:buClr>
              <a:buSzPts val="1400"/>
              <a:buNone/>
              <a:defRPr b="1" sz="1400">
                <a:solidFill>
                  <a:srgbClr val="54585A"/>
                </a:solidFill>
              </a:defRPr>
            </a:lvl2pPr>
            <a:lvl3pPr indent="-228600" lvl="2" marL="1371600" algn="l">
              <a:spcBef>
                <a:spcPts val="0"/>
              </a:spcBef>
              <a:spcAft>
                <a:spcPts val="0"/>
              </a:spcAft>
              <a:buClr>
                <a:srgbClr val="54585A"/>
              </a:buClr>
              <a:buSzPts val="1400"/>
              <a:buNone/>
              <a:defRPr b="1" sz="1400">
                <a:solidFill>
                  <a:srgbClr val="54585A"/>
                </a:solidFill>
              </a:defRPr>
            </a:lvl3pPr>
            <a:lvl4pPr indent="-228600" lvl="3" marL="1828800" algn="l">
              <a:spcBef>
                <a:spcPts val="0"/>
              </a:spcBef>
              <a:spcAft>
                <a:spcPts val="0"/>
              </a:spcAft>
              <a:buClr>
                <a:srgbClr val="54585A"/>
              </a:buClr>
              <a:buSzPts val="1400"/>
              <a:buNone/>
              <a:defRPr b="1" sz="1400">
                <a:solidFill>
                  <a:srgbClr val="54585A"/>
                </a:solidFill>
              </a:defRPr>
            </a:lvl4pPr>
            <a:lvl5pPr indent="-228600" lvl="4" marL="2286000" algn="l">
              <a:spcBef>
                <a:spcPts val="0"/>
              </a:spcBef>
              <a:spcAft>
                <a:spcPts val="0"/>
              </a:spcAft>
              <a:buClr>
                <a:srgbClr val="54585A"/>
              </a:buClr>
              <a:buSzPts val="1400"/>
              <a:buNone/>
              <a:defRPr b="1" sz="1400">
                <a:solidFill>
                  <a:srgbClr val="54585A"/>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6"/>
          <p:cNvSpPr txBox="1"/>
          <p:nvPr/>
        </p:nvSpPr>
        <p:spPr>
          <a:xfrm>
            <a:off x="730189" y="4435420"/>
            <a:ext cx="4741737" cy="2279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Arial"/>
                <a:ea typeface="Arial"/>
                <a:cs typeface="Arial"/>
                <a:sym typeface="Arial"/>
              </a:rPr>
              <a:t>Select an image that relates to the presentation subject.</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an image that reduces the visibility of the logo.</a:t>
            </a:r>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Do not use more than one image!</a:t>
            </a:r>
            <a:endParaRPr/>
          </a:p>
          <a:p>
            <a:pPr indent="0" lvl="0" marL="0" marR="0" rtl="0" algn="l">
              <a:spcBef>
                <a:spcPts val="0"/>
              </a:spcBef>
              <a:spcAft>
                <a:spcPts val="0"/>
              </a:spcAft>
              <a:buNone/>
            </a:pPr>
            <a:r>
              <a:t/>
            </a:r>
            <a:endParaRPr b="1" sz="1000">
              <a:solidFill>
                <a:srgbClr val="FFFFFF"/>
              </a:solidFill>
              <a:latin typeface="Arial"/>
              <a:ea typeface="Arial"/>
              <a:cs typeface="Arial"/>
              <a:sym typeface="Arial"/>
            </a:endParaRPr>
          </a:p>
          <a:p>
            <a:pPr indent="0" lvl="0" marL="0" marR="0" rtl="0" algn="l">
              <a:spcBef>
                <a:spcPts val="0"/>
              </a:spcBef>
              <a:spcAft>
                <a:spcPts val="0"/>
              </a:spcAft>
              <a:buNone/>
            </a:pPr>
            <a:r>
              <a:rPr b="1" lang="en-US" sz="1000">
                <a:solidFill>
                  <a:srgbClr val="FFFFFF"/>
                </a:solidFill>
                <a:latin typeface="Arial"/>
                <a:ea typeface="Arial"/>
                <a:cs typeface="Arial"/>
                <a:sym typeface="Arial"/>
              </a:rPr>
              <a:t>Changing a photo in the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 your menu bar select “View” &gt; “Master” &gt; “Slide Master”</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Go to the Title Slide Master you wish to change</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Select the image and delete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Insert new image/photo on page and crop/resize to fit image area</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Once the new image placement is finalized, select “Arrange” &gt; “Send to back”</a:t>
            </a:r>
            <a:endParaRPr sz="1000">
              <a:solidFill>
                <a:srgbClr val="FFFFFF"/>
              </a:solidFill>
              <a:latin typeface="Arial"/>
              <a:ea typeface="Arial"/>
              <a:cs typeface="Arial"/>
              <a:sym typeface="Arial"/>
            </a:endParaRPr>
          </a:p>
          <a:p>
            <a:pPr indent="0" lvl="0" marL="0" marR="0" rtl="0" algn="l">
              <a:spcBef>
                <a:spcPts val="0"/>
              </a:spcBef>
              <a:spcAft>
                <a:spcPts val="0"/>
              </a:spcAft>
              <a:buNone/>
            </a:pPr>
            <a:r>
              <a:t/>
            </a:r>
            <a:endParaRPr b="1" sz="900">
              <a:solidFill>
                <a:srgbClr val="FFFFFF"/>
              </a:solidFill>
              <a:latin typeface="Arial"/>
              <a:ea typeface="Arial"/>
              <a:cs typeface="Arial"/>
              <a:sym typeface="Arial"/>
            </a:endParaRPr>
          </a:p>
          <a:p>
            <a:pPr indent="0" lvl="0" marL="0" marR="0" rtl="0" algn="l">
              <a:spcBef>
                <a:spcPts val="0"/>
              </a:spcBef>
              <a:spcAft>
                <a:spcPts val="0"/>
              </a:spcAft>
              <a:buNone/>
            </a:pPr>
            <a:r>
              <a:rPr b="1" lang="en-US" sz="1050">
                <a:solidFill>
                  <a:srgbClr val="FFFFFF"/>
                </a:solidFill>
                <a:latin typeface="Arial"/>
                <a:ea typeface="Arial"/>
                <a:cs typeface="Arial"/>
                <a:sym typeface="Arial"/>
              </a:rPr>
              <a:t>Delete these instructions before final use.</a:t>
            </a:r>
            <a:endParaRPr b="1" sz="1000">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showMasterSp="0">
  <p:cSld name="Title and Content Gray">
    <p:bg>
      <p:bgPr>
        <a:solidFill>
          <a:schemeClr val="dk1"/>
        </a:soli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457200" y="318213"/>
            <a:ext cx="68580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2"/>
              </a:buClr>
              <a:buSzPts val="28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body"/>
          </p:nvPr>
        </p:nvSpPr>
        <p:spPr>
          <a:xfrm>
            <a:off x="457200" y="1288647"/>
            <a:ext cx="6858000" cy="4662786"/>
          </a:xfrm>
          <a:prstGeom prst="rect">
            <a:avLst/>
          </a:prstGeom>
          <a:noFill/>
          <a:ln>
            <a:noFill/>
          </a:ln>
        </p:spPr>
        <p:txBody>
          <a:bodyPr anchorCtr="0" anchor="t" bIns="45700" lIns="0" spcFirstLastPara="1" rIns="0" wrap="square" tIns="45700">
            <a:noAutofit/>
          </a:bodyPr>
          <a:lstStyle>
            <a:lvl1pPr indent="-228600" lvl="0" marL="457200" algn="l">
              <a:spcBef>
                <a:spcPts val="0"/>
              </a:spcBef>
              <a:spcAft>
                <a:spcPts val="0"/>
              </a:spcAft>
              <a:buClr>
                <a:schemeClr val="lt1"/>
              </a:buClr>
              <a:buSzPts val="2880"/>
              <a:buNone/>
              <a:defRPr sz="2400">
                <a:solidFill>
                  <a:schemeClr val="lt1"/>
                </a:solidFill>
              </a:defRPr>
            </a:lvl1pPr>
            <a:lvl2pPr indent="-228600" lvl="1" marL="914400" algn="l">
              <a:spcBef>
                <a:spcPts val="0"/>
              </a:spcBef>
              <a:spcAft>
                <a:spcPts val="0"/>
              </a:spcAft>
              <a:buClr>
                <a:schemeClr val="lt1"/>
              </a:buClr>
              <a:buSzPts val="2400"/>
              <a:buNone/>
              <a:defRPr sz="2400">
                <a:solidFill>
                  <a:schemeClr val="lt1"/>
                </a:solidFill>
              </a:defRPr>
            </a:lvl2pPr>
            <a:lvl3pPr indent="-228600" lvl="2" marL="1371600" algn="l">
              <a:spcBef>
                <a:spcPts val="0"/>
              </a:spcBef>
              <a:spcAft>
                <a:spcPts val="0"/>
              </a:spcAft>
              <a:buClr>
                <a:schemeClr val="lt1"/>
              </a:buClr>
              <a:buSzPts val="2400"/>
              <a:buNone/>
              <a:defRPr sz="2400">
                <a:solidFill>
                  <a:schemeClr val="lt1"/>
                </a:solidFill>
              </a:defRPr>
            </a:lvl3pPr>
            <a:lvl4pPr indent="-228600" lvl="3" marL="1828800" algn="l">
              <a:spcBef>
                <a:spcPts val="0"/>
              </a:spcBef>
              <a:spcAft>
                <a:spcPts val="0"/>
              </a:spcAft>
              <a:buClr>
                <a:schemeClr val="lt1"/>
              </a:buClr>
              <a:buSzPts val="2400"/>
              <a:buNone/>
              <a:defRPr sz="2400">
                <a:solidFill>
                  <a:schemeClr val="lt1"/>
                </a:solidFill>
              </a:defRPr>
            </a:lvl4pPr>
            <a:lvl5pPr indent="-228600" lvl="4" marL="2286000" algn="l">
              <a:spcBef>
                <a:spcPts val="0"/>
              </a:spcBef>
              <a:spcAft>
                <a:spcPts val="0"/>
              </a:spcAft>
              <a:buClr>
                <a:schemeClr val="lt1"/>
              </a:buClr>
              <a:buSzPts val="2400"/>
              <a:buNone/>
              <a:defRPr sz="24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sz="1200">
                <a:solidFill>
                  <a:srgbClr val="FFFFFF"/>
                </a:solidFill>
                <a:latin typeface="Times New Roman"/>
                <a:ea typeface="Times New Roman"/>
                <a:cs typeface="Times New Roman"/>
                <a:sym typeface="Times New Roman"/>
              </a:defRPr>
            </a:lvl1pPr>
            <a:lvl2pPr indent="0" lvl="1" marL="0" algn="l">
              <a:spcBef>
                <a:spcPts val="0"/>
              </a:spcBef>
              <a:spcAft>
                <a:spcPts val="0"/>
              </a:spcAft>
              <a:buNone/>
              <a:defRPr sz="1200">
                <a:solidFill>
                  <a:srgbClr val="FFFFFF"/>
                </a:solidFill>
                <a:latin typeface="Times New Roman"/>
                <a:ea typeface="Times New Roman"/>
                <a:cs typeface="Times New Roman"/>
                <a:sym typeface="Times New Roman"/>
              </a:defRPr>
            </a:lvl2pPr>
            <a:lvl3pPr indent="0" lvl="2" marL="0" algn="l">
              <a:spcBef>
                <a:spcPts val="0"/>
              </a:spcBef>
              <a:spcAft>
                <a:spcPts val="0"/>
              </a:spcAft>
              <a:buNone/>
              <a:defRPr sz="1200">
                <a:solidFill>
                  <a:srgbClr val="FFFFFF"/>
                </a:solidFill>
                <a:latin typeface="Times New Roman"/>
                <a:ea typeface="Times New Roman"/>
                <a:cs typeface="Times New Roman"/>
                <a:sym typeface="Times New Roman"/>
              </a:defRPr>
            </a:lvl3pPr>
            <a:lvl4pPr indent="0" lvl="3" marL="0" algn="l">
              <a:spcBef>
                <a:spcPts val="0"/>
              </a:spcBef>
              <a:spcAft>
                <a:spcPts val="0"/>
              </a:spcAft>
              <a:buNone/>
              <a:defRPr sz="1200">
                <a:solidFill>
                  <a:srgbClr val="FFFFFF"/>
                </a:solidFill>
                <a:latin typeface="Times New Roman"/>
                <a:ea typeface="Times New Roman"/>
                <a:cs typeface="Times New Roman"/>
                <a:sym typeface="Times New Roman"/>
              </a:defRPr>
            </a:lvl4pPr>
            <a:lvl5pPr indent="0" lvl="4" marL="0" algn="l">
              <a:spcBef>
                <a:spcPts val="0"/>
              </a:spcBef>
              <a:spcAft>
                <a:spcPts val="0"/>
              </a:spcAft>
              <a:buNone/>
              <a:defRPr sz="1200">
                <a:solidFill>
                  <a:srgbClr val="FFFFFF"/>
                </a:solidFill>
                <a:latin typeface="Times New Roman"/>
                <a:ea typeface="Times New Roman"/>
                <a:cs typeface="Times New Roman"/>
                <a:sym typeface="Times New Roman"/>
              </a:defRPr>
            </a:lvl5pPr>
            <a:lvl6pPr indent="0" lvl="5" marL="0" algn="l">
              <a:spcBef>
                <a:spcPts val="0"/>
              </a:spcBef>
              <a:spcAft>
                <a:spcPts val="0"/>
              </a:spcAft>
              <a:buNone/>
              <a:defRPr sz="1200">
                <a:solidFill>
                  <a:srgbClr val="FFFFFF"/>
                </a:solidFill>
                <a:latin typeface="Times New Roman"/>
                <a:ea typeface="Times New Roman"/>
                <a:cs typeface="Times New Roman"/>
                <a:sym typeface="Times New Roman"/>
              </a:defRPr>
            </a:lvl6pPr>
            <a:lvl7pPr indent="0" lvl="6" marL="0" algn="l">
              <a:spcBef>
                <a:spcPts val="0"/>
              </a:spcBef>
              <a:spcAft>
                <a:spcPts val="0"/>
              </a:spcAft>
              <a:buNone/>
              <a:defRPr sz="1200">
                <a:solidFill>
                  <a:srgbClr val="FFFFFF"/>
                </a:solidFill>
                <a:latin typeface="Times New Roman"/>
                <a:ea typeface="Times New Roman"/>
                <a:cs typeface="Times New Roman"/>
                <a:sym typeface="Times New Roman"/>
              </a:defRPr>
            </a:lvl7pPr>
            <a:lvl8pPr indent="0" lvl="7" marL="0" algn="l">
              <a:spcBef>
                <a:spcPts val="0"/>
              </a:spcBef>
              <a:spcAft>
                <a:spcPts val="0"/>
              </a:spcAft>
              <a:buNone/>
              <a:defRPr sz="1200">
                <a:solidFill>
                  <a:srgbClr val="FFFFFF"/>
                </a:solidFill>
                <a:latin typeface="Times New Roman"/>
                <a:ea typeface="Times New Roman"/>
                <a:cs typeface="Times New Roman"/>
                <a:sym typeface="Times New Roman"/>
              </a:defRPr>
            </a:lvl8pPr>
            <a:lvl9pPr indent="0" lvl="8" marL="0" algn="l">
              <a:spcBef>
                <a:spcPts val="0"/>
              </a:spcBef>
              <a:spcAft>
                <a:spcPts val="0"/>
              </a:spcAft>
              <a:buNone/>
              <a:defRPr sz="1200">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 w.png" id="52" name="Google Shape;52;p7"/>
          <p:cNvPicPr preferRelativeResize="0"/>
          <p:nvPr/>
        </p:nvPicPr>
        <p:blipFill rotWithShape="1">
          <a:blip r:embed="rId2">
            <a:alphaModFix/>
          </a:blip>
          <a:srcRect b="0" l="0" r="0" t="0"/>
          <a:stretch/>
        </p:blipFill>
        <p:spPr>
          <a:xfrm>
            <a:off x="6818573" y="6398708"/>
            <a:ext cx="1917646" cy="349137"/>
          </a:xfrm>
          <a:prstGeom prst="rect">
            <a:avLst/>
          </a:prstGeom>
          <a:noFill/>
          <a:ln>
            <a:noFill/>
          </a:ln>
        </p:spPr>
      </p:pic>
      <p:sp>
        <p:nvSpPr>
          <p:cNvPr id="53" name="Google Shape;53;p7"/>
          <p:cNvSpPr/>
          <p:nvPr/>
        </p:nvSpPr>
        <p:spPr>
          <a:xfrm>
            <a:off x="0" y="0"/>
            <a:ext cx="6775704" cy="173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54" name="Google Shape;54;p7"/>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8"/>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45720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8"/>
          <p:cNvSpPr txBox="1"/>
          <p:nvPr>
            <p:ph idx="2" type="body"/>
          </p:nvPr>
        </p:nvSpPr>
        <p:spPr>
          <a:xfrm>
            <a:off x="4692650" y="1146175"/>
            <a:ext cx="3994150" cy="4525963"/>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9" name="Google Shape;59;p8"/>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1146175"/>
            <a:ext cx="399415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9"/>
          <p:cNvSpPr txBox="1"/>
          <p:nvPr>
            <p:ph idx="2" type="body"/>
          </p:nvPr>
        </p:nvSpPr>
        <p:spPr>
          <a:xfrm>
            <a:off x="457200" y="1785937"/>
            <a:ext cx="399415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 name="Google Shape;64;p9"/>
          <p:cNvSpPr txBox="1"/>
          <p:nvPr>
            <p:ph idx="3" type="body"/>
          </p:nvPr>
        </p:nvSpPr>
        <p:spPr>
          <a:xfrm>
            <a:off x="4686300" y="1146175"/>
            <a:ext cx="4000500" cy="639762"/>
          </a:xfrm>
          <a:prstGeom prst="rect">
            <a:avLst/>
          </a:prstGeom>
          <a:noFill/>
          <a:ln>
            <a:noFill/>
          </a:ln>
        </p:spPr>
        <p:txBody>
          <a:bodyPr anchorCtr="0" anchor="b" bIns="45700" lIns="0" spcFirstLastPara="1" rIns="0" wrap="square" tIns="45700">
            <a:noAutofit/>
          </a:bodyPr>
          <a:lstStyle>
            <a:lvl1pPr indent="-228600" lvl="0" marL="457200" algn="l">
              <a:spcBef>
                <a:spcPts val="0"/>
              </a:spcBef>
              <a:spcAft>
                <a:spcPts val="0"/>
              </a:spcAft>
              <a:buClr>
                <a:schemeClr val="dk1"/>
              </a:buClr>
              <a:buSzPts val="2160"/>
              <a:buNone/>
              <a:defRPr b="1" sz="1800"/>
            </a:lvl1pPr>
            <a:lvl2pPr indent="-228600" lvl="1" marL="914400" algn="l">
              <a:spcBef>
                <a:spcPts val="0"/>
              </a:spcBef>
              <a:spcAft>
                <a:spcPts val="0"/>
              </a:spcAft>
              <a:buClr>
                <a:schemeClr val="dk1"/>
              </a:buClr>
              <a:buSzPts val="2000"/>
              <a:buNone/>
              <a:defRPr b="1" sz="2000"/>
            </a:lvl2pPr>
            <a:lvl3pPr indent="-228600" lvl="2" marL="1371600" algn="l">
              <a:spcBef>
                <a:spcPts val="0"/>
              </a:spcBef>
              <a:spcAft>
                <a:spcPts val="0"/>
              </a:spcAft>
              <a:buClr>
                <a:schemeClr val="dk1"/>
              </a:buClr>
              <a:buSzPts val="1800"/>
              <a:buNone/>
              <a:defRPr b="1" sz="1800"/>
            </a:lvl3pPr>
            <a:lvl4pPr indent="-228600" lvl="3" marL="1828800" algn="l">
              <a:spcBef>
                <a:spcPts val="0"/>
              </a:spcBef>
              <a:spcAft>
                <a:spcPts val="0"/>
              </a:spcAft>
              <a:buClr>
                <a:schemeClr val="dk1"/>
              </a:buClr>
              <a:buSzPts val="1600"/>
              <a:buNone/>
              <a:defRPr b="1" sz="1600"/>
            </a:lvl4pPr>
            <a:lvl5pPr indent="-228600" lvl="4" marL="2286000" algn="l">
              <a:spcBef>
                <a:spcPts val="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9"/>
          <p:cNvSpPr txBox="1"/>
          <p:nvPr>
            <p:ph idx="4" type="body"/>
          </p:nvPr>
        </p:nvSpPr>
        <p:spPr>
          <a:xfrm>
            <a:off x="4686300" y="1785937"/>
            <a:ext cx="4000500" cy="3951288"/>
          </a:xfrm>
          <a:prstGeom prst="rect">
            <a:avLst/>
          </a:prstGeom>
          <a:noFill/>
          <a:ln>
            <a:noFill/>
          </a:ln>
        </p:spPr>
        <p:txBody>
          <a:bodyPr anchorCtr="0" anchor="t" bIns="45700" lIns="0" spcFirstLastPara="1" rIns="0" wrap="square" tIns="45700">
            <a:noAutofit/>
          </a:bodyPr>
          <a:lstStyle>
            <a:lvl1pPr indent="-365760" lvl="0" marL="457200" algn="l">
              <a:spcBef>
                <a:spcPts val="0"/>
              </a:spcBef>
              <a:spcAft>
                <a:spcPts val="0"/>
              </a:spcAft>
              <a:buClr>
                <a:schemeClr val="dk1"/>
              </a:buClr>
              <a:buSzPts val="2160"/>
              <a:buChar char="•"/>
              <a:defRPr sz="1800"/>
            </a:lvl1pPr>
            <a:lvl2pPr indent="-342900" lvl="1" marL="914400" algn="l">
              <a:spcBef>
                <a:spcPts val="0"/>
              </a:spcBef>
              <a:spcAft>
                <a:spcPts val="0"/>
              </a:spcAft>
              <a:buClr>
                <a:schemeClr val="dk1"/>
              </a:buClr>
              <a:buSzPts val="1800"/>
              <a:buChar char="–"/>
              <a:defRPr sz="1800"/>
            </a:lvl2pPr>
            <a:lvl3pPr indent="-342900" lvl="2" marL="1371600" algn="l">
              <a:spcBef>
                <a:spcPts val="0"/>
              </a:spcBef>
              <a:spcAft>
                <a:spcPts val="0"/>
              </a:spcAft>
              <a:buClr>
                <a:schemeClr val="dk1"/>
              </a:buClr>
              <a:buSzPts val="1800"/>
              <a:buChar char="•"/>
              <a:defRPr sz="1800"/>
            </a:lvl3pPr>
            <a:lvl4pPr indent="-342900" lvl="3" marL="1828800" algn="l">
              <a:spcBef>
                <a:spcPts val="0"/>
              </a:spcBef>
              <a:spcAft>
                <a:spcPts val="0"/>
              </a:spcAft>
              <a:buClr>
                <a:schemeClr val="dk1"/>
              </a:buClr>
              <a:buSzPts val="1800"/>
              <a:buChar char="-"/>
              <a:defRPr sz="1800"/>
            </a:lvl4pPr>
            <a:lvl5pPr indent="-342900" lvl="4" marL="2286000" algn="l">
              <a:spcBef>
                <a:spcPts val="0"/>
              </a:spcBef>
              <a:spcAft>
                <a:spcPts val="0"/>
              </a:spcAft>
              <a:buClr>
                <a:schemeClr val="dk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9"/>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lvl1pPr lvl="0" marR="0" rtl="0" algn="l">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lvl1pPr indent="-381000" lvl="0" marL="457200" marR="0" rtl="0" algn="l">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1pPr>
            <a:lvl2pPr indent="-355600" lvl="1" marL="914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lvl1pPr indent="0" lvl="0" marL="0" marR="0" rtl="0" algn="l">
              <a:spcBef>
                <a:spcPts val="0"/>
              </a:spcBef>
              <a:spcAft>
                <a:spcPts val="0"/>
              </a:spcAft>
              <a:buNone/>
              <a:defRPr b="0" i="0" sz="1200" u="none" cap="none" strike="noStrike">
                <a:solidFill>
                  <a:srgbClr val="54585A"/>
                </a:solidFill>
                <a:latin typeface="Arial"/>
                <a:ea typeface="Arial"/>
                <a:cs typeface="Arial"/>
                <a:sym typeface="Arial"/>
              </a:defRPr>
            </a:lvl1pPr>
            <a:lvl2pPr indent="0" lvl="1" marL="0" marR="0" rtl="0" algn="l">
              <a:spcBef>
                <a:spcPts val="0"/>
              </a:spcBef>
              <a:spcAft>
                <a:spcPts val="0"/>
              </a:spcAft>
              <a:buNone/>
              <a:defRPr b="0" i="0" sz="1200" u="none" cap="none" strike="noStrike">
                <a:solidFill>
                  <a:srgbClr val="54585A"/>
                </a:solidFill>
                <a:latin typeface="Arial"/>
                <a:ea typeface="Arial"/>
                <a:cs typeface="Arial"/>
                <a:sym typeface="Arial"/>
              </a:defRPr>
            </a:lvl2pPr>
            <a:lvl3pPr indent="0" lvl="2" marL="0" marR="0" rtl="0" algn="l">
              <a:spcBef>
                <a:spcPts val="0"/>
              </a:spcBef>
              <a:spcAft>
                <a:spcPts val="0"/>
              </a:spcAft>
              <a:buNone/>
              <a:defRPr b="0" i="0" sz="1200" u="none" cap="none" strike="noStrike">
                <a:solidFill>
                  <a:srgbClr val="54585A"/>
                </a:solidFill>
                <a:latin typeface="Arial"/>
                <a:ea typeface="Arial"/>
                <a:cs typeface="Arial"/>
                <a:sym typeface="Arial"/>
              </a:defRPr>
            </a:lvl3pPr>
            <a:lvl4pPr indent="0" lvl="3" marL="0" marR="0" rtl="0" algn="l">
              <a:spcBef>
                <a:spcPts val="0"/>
              </a:spcBef>
              <a:spcAft>
                <a:spcPts val="0"/>
              </a:spcAft>
              <a:buNone/>
              <a:defRPr b="0" i="0" sz="1200" u="none" cap="none" strike="noStrike">
                <a:solidFill>
                  <a:srgbClr val="54585A"/>
                </a:solidFill>
                <a:latin typeface="Arial"/>
                <a:ea typeface="Arial"/>
                <a:cs typeface="Arial"/>
                <a:sym typeface="Arial"/>
              </a:defRPr>
            </a:lvl4pPr>
            <a:lvl5pPr indent="0" lvl="4" marL="0" marR="0" rtl="0" algn="l">
              <a:spcBef>
                <a:spcPts val="0"/>
              </a:spcBef>
              <a:spcAft>
                <a:spcPts val="0"/>
              </a:spcAft>
              <a:buNone/>
              <a:defRPr b="0" i="0" sz="1200" u="none" cap="none" strike="noStrike">
                <a:solidFill>
                  <a:srgbClr val="54585A"/>
                </a:solidFill>
                <a:latin typeface="Arial"/>
                <a:ea typeface="Arial"/>
                <a:cs typeface="Arial"/>
                <a:sym typeface="Arial"/>
              </a:defRPr>
            </a:lvl5pPr>
            <a:lvl6pPr indent="0" lvl="5" marL="0" marR="0" rtl="0" algn="l">
              <a:spcBef>
                <a:spcPts val="0"/>
              </a:spcBef>
              <a:spcAft>
                <a:spcPts val="0"/>
              </a:spcAft>
              <a:buNone/>
              <a:defRPr b="0" i="0" sz="1200" u="none" cap="none" strike="noStrike">
                <a:solidFill>
                  <a:srgbClr val="54585A"/>
                </a:solidFill>
                <a:latin typeface="Arial"/>
                <a:ea typeface="Arial"/>
                <a:cs typeface="Arial"/>
                <a:sym typeface="Arial"/>
              </a:defRPr>
            </a:lvl6pPr>
            <a:lvl7pPr indent="0" lvl="6" marL="0" marR="0" rtl="0" algn="l">
              <a:spcBef>
                <a:spcPts val="0"/>
              </a:spcBef>
              <a:spcAft>
                <a:spcPts val="0"/>
              </a:spcAft>
              <a:buNone/>
              <a:defRPr b="0" i="0" sz="1200" u="none" cap="none" strike="noStrike">
                <a:solidFill>
                  <a:srgbClr val="54585A"/>
                </a:solidFill>
                <a:latin typeface="Arial"/>
                <a:ea typeface="Arial"/>
                <a:cs typeface="Arial"/>
                <a:sym typeface="Arial"/>
              </a:defRPr>
            </a:lvl7pPr>
            <a:lvl8pPr indent="0" lvl="7" marL="0" marR="0" rtl="0" algn="l">
              <a:spcBef>
                <a:spcPts val="0"/>
              </a:spcBef>
              <a:spcAft>
                <a:spcPts val="0"/>
              </a:spcAft>
              <a:buNone/>
              <a:defRPr b="0" i="0" sz="1200" u="none" cap="none" strike="noStrike">
                <a:solidFill>
                  <a:srgbClr val="54585A"/>
                </a:solidFill>
                <a:latin typeface="Arial"/>
                <a:ea typeface="Arial"/>
                <a:cs typeface="Arial"/>
                <a:sym typeface="Arial"/>
              </a:defRPr>
            </a:lvl8pPr>
            <a:lvl9pPr indent="0" lvl="8" marL="0" marR="0" rtl="0" algn="l">
              <a:spcBef>
                <a:spcPts val="0"/>
              </a:spcBef>
              <a:spcAft>
                <a:spcPts val="0"/>
              </a:spcAft>
              <a:buNone/>
              <a:defRPr b="0" i="0" sz="1200" u="none" cap="none" strike="noStrike">
                <a:solidFill>
                  <a:srgbClr val="54585A"/>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HMH_horizontal logo.png" id="9" name="Google Shape;9;p1"/>
          <p:cNvPicPr preferRelativeResize="0"/>
          <p:nvPr/>
        </p:nvPicPr>
        <p:blipFill rotWithShape="1">
          <a:blip r:embed="rId1">
            <a:alphaModFix/>
          </a:blip>
          <a:srcRect b="0" l="0" r="0" t="0"/>
          <a:stretch/>
        </p:blipFill>
        <p:spPr>
          <a:xfrm>
            <a:off x="6824799" y="6399660"/>
            <a:ext cx="1912424" cy="348185"/>
          </a:xfrm>
          <a:prstGeom prst="rect">
            <a:avLst/>
          </a:prstGeom>
          <a:noFill/>
          <a:ln>
            <a:noFill/>
          </a:ln>
        </p:spPr>
      </p:pic>
      <p:sp>
        <p:nvSpPr>
          <p:cNvPr id="10" name="Google Shape;10;p1"/>
          <p:cNvSpPr/>
          <p:nvPr/>
        </p:nvSpPr>
        <p:spPr>
          <a:xfrm>
            <a:off x="0" y="0"/>
            <a:ext cx="6775704" cy="1737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1" name="Google Shape;11;p1"/>
          <p:cNvSpPr/>
          <p:nvPr/>
        </p:nvSpPr>
        <p:spPr>
          <a:xfrm>
            <a:off x="6821424" y="0"/>
            <a:ext cx="2340864" cy="1741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696996" y="1840108"/>
            <a:ext cx="6400800" cy="17526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FFFFF"/>
              </a:buClr>
              <a:buSzPts val="3840"/>
              <a:buNone/>
            </a:pPr>
            <a:r>
              <a:rPr i="1" lang="en-US" sz="3200">
                <a:latin typeface="Cambria"/>
                <a:ea typeface="Cambria"/>
                <a:cs typeface="Cambria"/>
                <a:sym typeface="Cambria"/>
              </a:rPr>
              <a:t>HMH Science Dimensions</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Biology</a:t>
            </a:r>
            <a:endParaRPr/>
          </a:p>
          <a:p>
            <a:pPr indent="0" lvl="0" marL="0" rtl="0" algn="l">
              <a:spcBef>
                <a:spcPts val="0"/>
              </a:spcBef>
              <a:spcAft>
                <a:spcPts val="0"/>
              </a:spcAft>
              <a:buClr>
                <a:srgbClr val="FFFFFF"/>
              </a:buClr>
              <a:buSzPts val="3840"/>
              <a:buNone/>
            </a:pPr>
            <a:r>
              <a:rPr lang="en-US" sz="3200">
                <a:latin typeface="Cambria"/>
                <a:ea typeface="Cambria"/>
                <a:cs typeface="Cambria"/>
                <a:sym typeface="Cambria"/>
              </a:rPr>
              <a:t>Unit 9: Patterns of Evolution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Patterns of Evolution</a:t>
            </a:r>
            <a:endParaRPr/>
          </a:p>
        </p:txBody>
      </p:sp>
      <p:sp>
        <p:nvSpPr>
          <p:cNvPr id="122" name="Google Shape;122;p22"/>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 name="Google Shape;123;p22"/>
          <p:cNvSpPr txBox="1"/>
          <p:nvPr/>
        </p:nvSpPr>
        <p:spPr>
          <a:xfrm>
            <a:off x="457200" y="5886187"/>
            <a:ext cx="8229600" cy="62804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Clr>
                <a:schemeClr val="dk1"/>
              </a:buClr>
              <a:buSzPts val="2000"/>
              <a:buFont typeface="Cambria"/>
              <a:buNone/>
            </a:pPr>
            <a:r>
              <a:rPr b="0" lang="en-US" sz="2000">
                <a:solidFill>
                  <a:schemeClr val="dk1"/>
                </a:solidFill>
                <a:latin typeface="Cambria"/>
                <a:ea typeface="Cambria"/>
                <a:cs typeface="Cambria"/>
                <a:sym typeface="Cambria"/>
              </a:rPr>
              <a:t>Lemurs are primates that live only on the island of Madagascar.</a:t>
            </a:r>
            <a:endParaRPr/>
          </a:p>
        </p:txBody>
      </p:sp>
      <p:pic>
        <p:nvPicPr>
          <p:cNvPr id="124" name="Google Shape;124;p22"/>
          <p:cNvPicPr preferRelativeResize="0"/>
          <p:nvPr/>
        </p:nvPicPr>
        <p:blipFill rotWithShape="1">
          <a:blip r:embed="rId3">
            <a:alphaModFix/>
          </a:blip>
          <a:srcRect b="0" l="0" r="0" t="0"/>
          <a:stretch/>
        </p:blipFill>
        <p:spPr>
          <a:xfrm>
            <a:off x="8216431" y="337206"/>
            <a:ext cx="656635" cy="628039"/>
          </a:xfrm>
          <a:prstGeom prst="rect">
            <a:avLst/>
          </a:prstGeom>
          <a:noFill/>
          <a:ln>
            <a:noFill/>
          </a:ln>
        </p:spPr>
      </p:pic>
      <p:sp>
        <p:nvSpPr>
          <p:cNvPr id="125" name="Google Shape;125;p22"/>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9</a:t>
            </a:r>
            <a:endParaRPr/>
          </a:p>
        </p:txBody>
      </p:sp>
      <p:pic>
        <p:nvPicPr>
          <p:cNvPr id="126" name="Google Shape;126;p22" title="9.0.P-Lemurs.gif"/>
          <p:cNvPicPr preferRelativeResize="0"/>
          <p:nvPr/>
        </p:nvPicPr>
        <p:blipFill>
          <a:blip r:embed="rId4">
            <a:alphaModFix/>
          </a:blip>
          <a:stretch>
            <a:fillRect/>
          </a:stretch>
        </p:blipFill>
        <p:spPr>
          <a:xfrm>
            <a:off x="1433925" y="1666858"/>
            <a:ext cx="6276125" cy="3524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100"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Patterns of Evolution</a:t>
            </a:r>
            <a:endParaRPr/>
          </a:p>
        </p:txBody>
      </p:sp>
      <p:sp>
        <p:nvSpPr>
          <p:cNvPr id="134" name="Google Shape;134;p23"/>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5" name="Google Shape;135;p23"/>
          <p:cNvSpPr/>
          <p:nvPr/>
        </p:nvSpPr>
        <p:spPr>
          <a:xfrm>
            <a:off x="5721180" y="1377961"/>
            <a:ext cx="3311610"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4C4E50"/>
                </a:solidFill>
                <a:latin typeface="Cambria"/>
                <a:ea typeface="Cambria"/>
                <a:cs typeface="Cambria"/>
                <a:sym typeface="Cambria"/>
              </a:rPr>
              <a:t>How do new behaviors develop?</a:t>
            </a:r>
            <a:endParaRPr/>
          </a:p>
          <a:p>
            <a:pPr indent="0" lvl="0" marL="0" marR="0" rtl="0" algn="l">
              <a:spcBef>
                <a:spcPts val="0"/>
              </a:spcBef>
              <a:spcAft>
                <a:spcPts val="0"/>
              </a:spcAft>
              <a:buNone/>
            </a:pPr>
            <a:r>
              <a:t/>
            </a:r>
            <a:endParaRPr b="1" sz="2500">
              <a:solidFill>
                <a:srgbClr val="4C4E50"/>
              </a:solidFill>
              <a:latin typeface="Cambria"/>
              <a:ea typeface="Cambria"/>
              <a:cs typeface="Cambria"/>
              <a:sym typeface="Cambria"/>
            </a:endParaRPr>
          </a:p>
          <a:p>
            <a:pPr indent="0" lvl="0" marL="0" marR="0" rtl="0" algn="l">
              <a:spcBef>
                <a:spcPts val="0"/>
              </a:spcBef>
              <a:spcAft>
                <a:spcPts val="0"/>
              </a:spcAft>
              <a:buNone/>
            </a:pPr>
            <a:r>
              <a:rPr b="1" lang="en-US" sz="2500">
                <a:solidFill>
                  <a:srgbClr val="4C4E50"/>
                </a:solidFill>
                <a:latin typeface="Cambria"/>
                <a:ea typeface="Cambria"/>
                <a:cs typeface="Cambria"/>
                <a:sym typeface="Cambria"/>
              </a:rPr>
              <a:t>Do newly adapted behaviors provide a special advantage to individuals in a species?</a:t>
            </a:r>
            <a:endParaRPr b="1" sz="2500">
              <a:solidFill>
                <a:schemeClr val="dk1"/>
              </a:solidFill>
              <a:latin typeface="Cambria"/>
              <a:ea typeface="Cambria"/>
              <a:cs typeface="Cambria"/>
              <a:sym typeface="Cambria"/>
            </a:endParaRPr>
          </a:p>
        </p:txBody>
      </p:sp>
      <p:sp>
        <p:nvSpPr>
          <p:cNvPr id="136" name="Google Shape;136;p23"/>
          <p:cNvSpPr/>
          <p:nvPr/>
        </p:nvSpPr>
        <p:spPr>
          <a:xfrm>
            <a:off x="1" y="5024706"/>
            <a:ext cx="601774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55595B"/>
                </a:solidFill>
                <a:latin typeface="Cambria"/>
                <a:ea typeface="Cambria"/>
                <a:cs typeface="Cambria"/>
                <a:sym typeface="Cambria"/>
              </a:rPr>
              <a:t>These butterflies are collecting salt from a caiman.</a:t>
            </a:r>
            <a:endParaRPr sz="2000">
              <a:solidFill>
                <a:schemeClr val="dk1"/>
              </a:solidFill>
              <a:latin typeface="Cambria"/>
              <a:ea typeface="Cambria"/>
              <a:cs typeface="Cambria"/>
              <a:sym typeface="Cambria"/>
            </a:endParaRPr>
          </a:p>
        </p:txBody>
      </p:sp>
      <p:pic>
        <p:nvPicPr>
          <p:cNvPr descr="A drawing of a person&#10;&#10;Description automatically generated" id="137" name="Google Shape;137;p23"/>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38" name="Google Shape;138;p23"/>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9</a:t>
            </a:r>
            <a:endParaRPr/>
          </a:p>
        </p:txBody>
      </p:sp>
      <p:pic>
        <p:nvPicPr>
          <p:cNvPr descr="A close up of a reptile&#10;&#10;Description automatically generated" id="139" name="Google Shape;139;p23"/>
          <p:cNvPicPr preferRelativeResize="0"/>
          <p:nvPr/>
        </p:nvPicPr>
        <p:blipFill rotWithShape="1">
          <a:blip r:embed="rId5">
            <a:alphaModFix/>
          </a:blip>
          <a:srcRect b="0" l="0" r="0" t="0"/>
          <a:stretch/>
        </p:blipFill>
        <p:spPr>
          <a:xfrm>
            <a:off x="562144" y="1080688"/>
            <a:ext cx="5039371" cy="39440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Driving Questions</a:t>
            </a:r>
            <a:endParaRPr/>
          </a:p>
        </p:txBody>
      </p:sp>
      <p:sp>
        <p:nvSpPr>
          <p:cNvPr id="147" name="Google Shape;147;p24"/>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8" name="Google Shape;148;p24"/>
          <p:cNvSpPr/>
          <p:nvPr/>
        </p:nvSpPr>
        <p:spPr>
          <a:xfrm>
            <a:off x="311100" y="854236"/>
            <a:ext cx="8087832" cy="46012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Cambria"/>
                <a:ea typeface="Cambria"/>
                <a:cs typeface="Cambria"/>
                <a:sym typeface="Cambria"/>
              </a:rPr>
              <a:t>As you move through the unit, gather evidence to help you answer the following questions. In your Evidence Notebook, record what you already know about these topics and any questions you have about them.</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How does evolution lead to new species?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What causes the extinction of some species?</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What are some of the patterns we see in evolution?</a:t>
            </a:r>
            <a:br>
              <a:rPr b="1" lang="en-US" sz="2400">
                <a:solidFill>
                  <a:schemeClr val="dk1"/>
                </a:solidFill>
                <a:latin typeface="Cambria"/>
                <a:ea typeface="Cambria"/>
                <a:cs typeface="Cambria"/>
                <a:sym typeface="Cambria"/>
              </a:rPr>
            </a:br>
            <a:endParaRPr b="1" sz="2400">
              <a:solidFill>
                <a:schemeClr val="dk1"/>
              </a:solidFill>
              <a:latin typeface="Cambria"/>
              <a:ea typeface="Cambria"/>
              <a:cs typeface="Cambria"/>
              <a:sym typeface="Cambria"/>
            </a:endParaRPr>
          </a:p>
          <a:p>
            <a:pPr indent="-457200" lvl="0" marL="457200" marR="0" rtl="0" algn="l">
              <a:spcBef>
                <a:spcPts val="0"/>
              </a:spcBef>
              <a:spcAft>
                <a:spcPts val="0"/>
              </a:spcAft>
              <a:buClr>
                <a:schemeClr val="dk1"/>
              </a:buClr>
              <a:buSzPts val="2400"/>
              <a:buFont typeface="Arial"/>
              <a:buAutoNum type="arabicPeriod"/>
            </a:pPr>
            <a:r>
              <a:rPr b="1" lang="en-US" sz="2400">
                <a:solidFill>
                  <a:schemeClr val="dk1"/>
                </a:solidFill>
                <a:latin typeface="Cambria"/>
                <a:ea typeface="Cambria"/>
                <a:cs typeface="Cambria"/>
                <a:sym typeface="Cambria"/>
              </a:rPr>
              <a:t>Can behaviors be inherited?</a:t>
            </a:r>
            <a:endParaRPr/>
          </a:p>
        </p:txBody>
      </p:sp>
      <p:pic>
        <p:nvPicPr>
          <p:cNvPr descr="A drawing of a person&#10;&#10;Description automatically generated" id="149" name="Google Shape;149;p24"/>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50" name="Google Shape;150;p24"/>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Unit Project</a:t>
            </a:r>
            <a:endParaRPr/>
          </a:p>
        </p:txBody>
      </p:sp>
      <p:sp>
        <p:nvSpPr>
          <p:cNvPr id="158" name="Google Shape;158;p25"/>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 name="Google Shape;159;p25"/>
          <p:cNvSpPr/>
          <p:nvPr/>
        </p:nvSpPr>
        <p:spPr>
          <a:xfrm>
            <a:off x="395765" y="1328368"/>
            <a:ext cx="8087832" cy="235449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500">
                <a:solidFill>
                  <a:schemeClr val="dk1"/>
                </a:solidFill>
                <a:latin typeface="Cambria"/>
                <a:ea typeface="Cambria"/>
                <a:cs typeface="Cambria"/>
                <a:sym typeface="Cambria"/>
              </a:rPr>
              <a:t>Investigating Fogstand Beetle Adaptations</a:t>
            </a:r>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1" marL="457200" marR="0" rtl="0" algn="ctr">
              <a:spcBef>
                <a:spcPts val="0"/>
              </a:spcBef>
              <a:spcAft>
                <a:spcPts val="0"/>
              </a:spcAft>
              <a:buNone/>
            </a:pPr>
            <a:r>
              <a:rPr b="0" i="0" lang="en-US" sz="2400" u="none" cap="none" strike="noStrike">
                <a:solidFill>
                  <a:schemeClr val="dk1"/>
                </a:solidFill>
                <a:latin typeface="Cambria"/>
                <a:ea typeface="Cambria"/>
                <a:cs typeface="Cambria"/>
                <a:sym typeface="Cambria"/>
              </a:rPr>
              <a:t>Explore the unique adaptations of this desert insect, and research how scientists are copying its strategy for use in new technologies.</a:t>
            </a:r>
            <a:endParaRPr b="0" i="0" sz="2500" u="none" cap="none" strike="noStrike">
              <a:solidFill>
                <a:schemeClr val="dk1"/>
              </a:solidFill>
              <a:latin typeface="Cambria"/>
              <a:ea typeface="Cambria"/>
              <a:cs typeface="Cambria"/>
              <a:sym typeface="Cambria"/>
            </a:endParaRPr>
          </a:p>
        </p:txBody>
      </p:sp>
      <p:sp>
        <p:nvSpPr>
          <p:cNvPr id="160" name="Google Shape;160;p25"/>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9</a:t>
            </a:r>
            <a:endParaRPr/>
          </a:p>
        </p:txBody>
      </p:sp>
      <p:pic>
        <p:nvPicPr>
          <p:cNvPr id="161" name="Google Shape;161;p25"/>
          <p:cNvPicPr preferRelativeResize="0"/>
          <p:nvPr/>
        </p:nvPicPr>
        <p:blipFill rotWithShape="1">
          <a:blip r:embed="rId3">
            <a:alphaModFix/>
          </a:blip>
          <a:srcRect b="0" l="0" r="0" t="0"/>
          <a:stretch/>
        </p:blipFill>
        <p:spPr>
          <a:xfrm>
            <a:off x="2948465" y="5574925"/>
            <a:ext cx="3124200" cy="80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95765" y="286314"/>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solidFill>
                  <a:srgbClr val="F2A900"/>
                </a:solidFill>
                <a:latin typeface="Cambria"/>
                <a:ea typeface="Cambria"/>
                <a:cs typeface="Cambria"/>
                <a:sym typeface="Cambria"/>
              </a:rPr>
              <a:t>Unit Review</a:t>
            </a:r>
            <a:endParaRPr/>
          </a:p>
        </p:txBody>
      </p:sp>
      <p:sp>
        <p:nvSpPr>
          <p:cNvPr id="169" name="Google Shape;169;p26"/>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0" name="Google Shape;170;p26"/>
          <p:cNvSpPr/>
          <p:nvPr/>
        </p:nvSpPr>
        <p:spPr>
          <a:xfrm>
            <a:off x="395765" y="1074369"/>
            <a:ext cx="8087832" cy="509370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500">
                <a:solidFill>
                  <a:schemeClr val="dk1"/>
                </a:solidFill>
                <a:latin typeface="Cambria"/>
                <a:ea typeface="Cambria"/>
                <a:cs typeface="Cambria"/>
                <a:sym typeface="Cambria"/>
              </a:rPr>
              <a:t>Synthesize the Unit</a:t>
            </a:r>
            <a:endParaRPr/>
          </a:p>
          <a:p>
            <a:pPr indent="0" lvl="0" marL="0" marR="0" rtl="0" algn="ctr">
              <a:spcBef>
                <a:spcPts val="0"/>
              </a:spcBef>
              <a:spcAft>
                <a:spcPts val="0"/>
              </a:spcAft>
              <a:buNone/>
            </a:pPr>
            <a:r>
              <a:t/>
            </a:r>
            <a:endParaRPr b="1" sz="2500">
              <a:solidFill>
                <a:schemeClr val="dk1"/>
              </a:solidFill>
              <a:latin typeface="Cambria"/>
              <a:ea typeface="Cambria"/>
              <a:cs typeface="Cambria"/>
              <a:sym typeface="Cambria"/>
            </a:endParaRPr>
          </a:p>
          <a:p>
            <a:pPr indent="0" lvl="0" marL="0" marR="0" rtl="0" algn="l">
              <a:spcBef>
                <a:spcPts val="0"/>
              </a:spcBef>
              <a:spcAft>
                <a:spcPts val="0"/>
              </a:spcAft>
              <a:buNone/>
            </a:pPr>
            <a:r>
              <a:rPr lang="en-US" sz="2500">
                <a:solidFill>
                  <a:schemeClr val="dk1"/>
                </a:solidFill>
                <a:latin typeface="Cambria"/>
                <a:ea typeface="Cambria"/>
                <a:cs typeface="Cambria"/>
                <a:sym typeface="Cambria"/>
              </a:rPr>
              <a:t>Make a concept map, other graphic organizer, or outline using the Study Guides you made for each lesson in this unit. Be sure to use evidence to support your claims.</a:t>
            </a:r>
            <a:endParaRPr/>
          </a:p>
          <a:p>
            <a:pPr indent="0" lvl="0" marL="0" marR="0" rtl="0" algn="l">
              <a:spcBef>
                <a:spcPts val="0"/>
              </a:spcBef>
              <a:spcAft>
                <a:spcPts val="0"/>
              </a:spcAft>
              <a:buNone/>
            </a:pPr>
            <a:r>
              <a:t/>
            </a:r>
            <a:endParaRPr sz="2500">
              <a:solidFill>
                <a:schemeClr val="dk1"/>
              </a:solidFill>
              <a:latin typeface="Cambria"/>
              <a:ea typeface="Cambria"/>
              <a:cs typeface="Cambria"/>
              <a:sym typeface="Cambria"/>
            </a:endParaRPr>
          </a:p>
          <a:p>
            <a:pPr indent="0" lvl="0" marL="0" marR="0" rtl="0" algn="l">
              <a:spcBef>
                <a:spcPts val="0"/>
              </a:spcBef>
              <a:spcAft>
                <a:spcPts val="0"/>
              </a:spcAft>
              <a:buNone/>
            </a:pPr>
            <a:r>
              <a:rPr lang="en-US" sz="2500">
                <a:solidFill>
                  <a:schemeClr val="dk1"/>
                </a:solidFill>
                <a:latin typeface="Cambria"/>
                <a:ea typeface="Cambria"/>
                <a:cs typeface="Cambria"/>
                <a:sym typeface="Cambria"/>
              </a:rPr>
              <a:t>When synthesizing individual information, remember to follow these general steps: </a:t>
            </a:r>
            <a:endParaRPr/>
          </a:p>
          <a:p>
            <a:pPr indent="0" lvl="0" marL="0" marR="0" rtl="0" algn="ctr">
              <a:spcBef>
                <a:spcPts val="0"/>
              </a:spcBef>
              <a:spcAft>
                <a:spcPts val="0"/>
              </a:spcAft>
              <a:buNone/>
            </a:pPr>
            <a:r>
              <a:t/>
            </a:r>
            <a:endParaRPr sz="2500">
              <a:solidFill>
                <a:schemeClr val="dk1"/>
              </a:solidFill>
              <a:latin typeface="Cambria"/>
              <a:ea typeface="Cambria"/>
              <a:cs typeface="Cambria"/>
              <a:sym typeface="Cambria"/>
            </a:endParaRPr>
          </a:p>
          <a:p>
            <a:pPr indent="-342900" lvl="0" marL="342900" marR="0" rtl="0" algn="l">
              <a:spcBef>
                <a:spcPts val="0"/>
              </a:spcBef>
              <a:spcAft>
                <a:spcPts val="0"/>
              </a:spcAft>
              <a:buClr>
                <a:schemeClr val="dk1"/>
              </a:buClr>
              <a:buSzPts val="2500"/>
              <a:buFont typeface="Arial"/>
              <a:buChar char="•"/>
            </a:pPr>
            <a:r>
              <a:rPr lang="en-US" sz="2500">
                <a:solidFill>
                  <a:schemeClr val="dk1"/>
                </a:solidFill>
                <a:latin typeface="Cambria"/>
                <a:ea typeface="Cambria"/>
                <a:cs typeface="Cambria"/>
                <a:sym typeface="Cambria"/>
              </a:rPr>
              <a:t>Find the central idea of each piece of information.</a:t>
            </a:r>
            <a:endParaRPr/>
          </a:p>
          <a:p>
            <a:pPr indent="-342900" lvl="0" marL="342900" marR="0" rtl="0" algn="l">
              <a:spcBef>
                <a:spcPts val="0"/>
              </a:spcBef>
              <a:spcAft>
                <a:spcPts val="0"/>
              </a:spcAft>
              <a:buClr>
                <a:schemeClr val="dk1"/>
              </a:buClr>
              <a:buSzPts val="2500"/>
              <a:buFont typeface="Arial"/>
              <a:buChar char="•"/>
            </a:pPr>
            <a:r>
              <a:rPr lang="en-US" sz="2500">
                <a:solidFill>
                  <a:schemeClr val="dk1"/>
                </a:solidFill>
                <a:latin typeface="Cambria"/>
                <a:ea typeface="Cambria"/>
                <a:cs typeface="Cambria"/>
                <a:sym typeface="Cambria"/>
              </a:rPr>
              <a:t>Think about the relationships among the central ideas.</a:t>
            </a:r>
            <a:br>
              <a:rPr lang="en-US" sz="2500">
                <a:solidFill>
                  <a:schemeClr val="dk1"/>
                </a:solidFill>
                <a:latin typeface="Cambria"/>
                <a:ea typeface="Cambria"/>
                <a:cs typeface="Cambria"/>
                <a:sym typeface="Cambria"/>
              </a:rPr>
            </a:br>
            <a:endParaRPr sz="2500">
              <a:solidFill>
                <a:schemeClr val="dk1"/>
              </a:solidFill>
              <a:latin typeface="Cambria"/>
              <a:ea typeface="Cambria"/>
              <a:cs typeface="Cambria"/>
              <a:sym typeface="Cambria"/>
            </a:endParaRPr>
          </a:p>
          <a:p>
            <a:pPr indent="0" lvl="0" marL="0" marR="0" rtl="0" algn="ctr">
              <a:spcBef>
                <a:spcPts val="0"/>
              </a:spcBef>
              <a:spcAft>
                <a:spcPts val="0"/>
              </a:spcAft>
              <a:buNone/>
            </a:pPr>
            <a:r>
              <a:rPr lang="en-US" sz="2500">
                <a:solidFill>
                  <a:schemeClr val="dk1"/>
                </a:solidFill>
                <a:latin typeface="Cambria"/>
                <a:ea typeface="Cambria"/>
                <a:cs typeface="Cambria"/>
                <a:sym typeface="Cambria"/>
              </a:rPr>
              <a:t>Combine the ideas to come up with a new understanding.</a:t>
            </a:r>
            <a:endParaRPr/>
          </a:p>
        </p:txBody>
      </p:sp>
      <p:pic>
        <p:nvPicPr>
          <p:cNvPr descr="A drawing of a person&#10;&#10;Description automatically generated" id="171" name="Google Shape;171;p26"/>
          <p:cNvPicPr preferRelativeResize="0"/>
          <p:nvPr/>
        </p:nvPicPr>
        <p:blipFill rotWithShape="1">
          <a:blip r:embed="rId3">
            <a:alphaModFix/>
          </a:blip>
          <a:srcRect b="0" l="0" r="0" t="0"/>
          <a:stretch/>
        </p:blipFill>
        <p:spPr>
          <a:xfrm>
            <a:off x="8457361" y="286314"/>
            <a:ext cx="474345" cy="526415"/>
          </a:xfrm>
          <a:prstGeom prst="rect">
            <a:avLst/>
          </a:prstGeom>
          <a:blipFill rotWithShape="1">
            <a:blip r:embed="rId4">
              <a:alphaModFix/>
            </a:blip>
            <a:tile algn="tl" flip="none" tx="0" sx="100000" ty="0" sy="100000"/>
          </a:blipFill>
          <a:ln>
            <a:noFill/>
          </a:ln>
        </p:spPr>
      </p:pic>
      <p:sp>
        <p:nvSpPr>
          <p:cNvPr id="172" name="Google Shape;172;p26"/>
          <p:cNvSpPr txBox="1"/>
          <p:nvPr/>
        </p:nvSpPr>
        <p:spPr>
          <a:xfrm>
            <a:off x="7568497" y="-59713"/>
            <a:ext cx="6479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Cambria"/>
                <a:ea typeface="Cambria"/>
                <a:cs typeface="Cambria"/>
                <a:sym typeface="Cambria"/>
              </a:rPr>
              <a:t>Unit 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57200" y="318213"/>
            <a:ext cx="8229600" cy="62804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F2A900"/>
              </a:buClr>
              <a:buSzPts val="2800"/>
              <a:buFont typeface="Cambria"/>
              <a:buNone/>
            </a:pPr>
            <a:r>
              <a:rPr lang="en-US"/>
              <a:t>Image Credits</a:t>
            </a:r>
            <a:endParaRPr/>
          </a:p>
        </p:txBody>
      </p:sp>
      <p:sp>
        <p:nvSpPr>
          <p:cNvPr id="178" name="Google Shape;178;p27"/>
          <p:cNvSpPr txBox="1"/>
          <p:nvPr>
            <p:ph idx="1" type="body"/>
          </p:nvPr>
        </p:nvSpPr>
        <p:spPr>
          <a:xfrm>
            <a:off x="457200" y="1151692"/>
            <a:ext cx="8229600" cy="4799741"/>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2400"/>
              <a:buNone/>
            </a:pPr>
            <a:r>
              <a:rPr b="1" lang="en-US"/>
              <a:t>Unit 9</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rPr i="1" lang="en-US"/>
              <a:t>lemurs video</a:t>
            </a:r>
            <a:r>
              <a:rPr lang="en-US"/>
              <a:t> ©Ryan M. Bolton/Shutterstock; </a:t>
            </a:r>
            <a:r>
              <a:rPr i="1" lang="en-US"/>
              <a:t>butterflies on caiman</a:t>
            </a:r>
            <a:r>
              <a:rPr lang="en-US"/>
              <a:t> ©Mark Cowan</a:t>
            </a:r>
            <a:endParaRPr/>
          </a:p>
          <a:p>
            <a:pPr indent="0" lvl="0" marL="0" rtl="0" algn="l">
              <a:spcBef>
                <a:spcPts val="0"/>
              </a:spcBef>
              <a:spcAft>
                <a:spcPts val="0"/>
              </a:spcAft>
              <a:buClr>
                <a:schemeClr val="dk1"/>
              </a:buClr>
              <a:buSzPts val="2400"/>
              <a:buNone/>
            </a:pPr>
            <a:r>
              <a:t/>
            </a:r>
            <a:endParaRPr b="1"/>
          </a:p>
          <a:p>
            <a:pPr indent="0" lvl="0" marL="0" rtl="0" algn="l">
              <a:spcBef>
                <a:spcPts val="0"/>
              </a:spcBef>
              <a:spcAft>
                <a:spcPts val="0"/>
              </a:spcAft>
              <a:buClr>
                <a:schemeClr val="dk1"/>
              </a:buClr>
              <a:buSzPts val="2400"/>
              <a:buNone/>
            </a:pPr>
            <a:r>
              <a:t/>
            </a:r>
            <a:endParaRPr b="1" i="1"/>
          </a:p>
        </p:txBody>
      </p:sp>
      <p:sp>
        <p:nvSpPr>
          <p:cNvPr id="179" name="Google Shape;179;p27"/>
          <p:cNvSpPr txBox="1"/>
          <p:nvPr>
            <p:ph idx="12" type="sldNum"/>
          </p:nvPr>
        </p:nvSpPr>
        <p:spPr>
          <a:xfrm>
            <a:off x="457200" y="6375025"/>
            <a:ext cx="682103" cy="36512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HMH_PPT_TemplateF">
  <a:themeElements>
    <a:clrScheme name="HMH">
      <a:dk1>
        <a:srgbClr val="54585A"/>
      </a:dk1>
      <a:lt1>
        <a:srgbClr val="FFFFFF"/>
      </a:lt1>
      <a:dk2>
        <a:srgbClr val="F2A900"/>
      </a:dk2>
      <a:lt2>
        <a:srgbClr val="898D8D"/>
      </a:lt2>
      <a:accent1>
        <a:srgbClr val="6F83C1"/>
      </a:accent1>
      <a:accent2>
        <a:srgbClr val="CE3D95"/>
      </a:accent2>
      <a:accent3>
        <a:srgbClr val="00A8C8"/>
      </a:accent3>
      <a:accent4>
        <a:srgbClr val="EF4E45"/>
      </a:accent4>
      <a:accent5>
        <a:srgbClr val="B2B935"/>
      </a:accent5>
      <a:accent6>
        <a:srgbClr val="ED2C67"/>
      </a:accent6>
      <a:hlink>
        <a:srgbClr val="F48132"/>
      </a:hlink>
      <a:folHlink>
        <a:srgbClr val="72BE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